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90" r:id="rId6"/>
    <p:sldId id="259" r:id="rId7"/>
    <p:sldId id="288" r:id="rId8"/>
    <p:sldId id="260" r:id="rId9"/>
    <p:sldId id="261" r:id="rId10"/>
    <p:sldId id="275" r:id="rId11"/>
    <p:sldId id="281" r:id="rId12"/>
    <p:sldId id="282" r:id="rId13"/>
    <p:sldId id="283" r:id="rId14"/>
    <p:sldId id="262" r:id="rId15"/>
    <p:sldId id="263" r:id="rId16"/>
    <p:sldId id="264" r:id="rId17"/>
    <p:sldId id="270" r:id="rId18"/>
    <p:sldId id="265" r:id="rId19"/>
    <p:sldId id="266" r:id="rId20"/>
    <p:sldId id="284" r:id="rId21"/>
    <p:sldId id="271" r:id="rId22"/>
    <p:sldId id="272" r:id="rId23"/>
    <p:sldId id="273" r:id="rId24"/>
    <p:sldId id="267" r:id="rId25"/>
    <p:sldId id="274" r:id="rId26"/>
    <p:sldId id="268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FLL-Team-24277?tab=reposito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 Setup – Starting a New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r>
              <a:rPr lang="en-US" dirty="0"/>
              <a:t> for new seasons</a:t>
            </a:r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page, 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2D08-E040-0476-83AF-1442E16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2321-293A-0941-CE0F-03BDF0F3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assumes certain things are already installed, such as VS Code and Python, but will instead address updating them to the latest version</a:t>
            </a:r>
          </a:p>
          <a:p>
            <a:r>
              <a:rPr lang="en-US" dirty="0"/>
              <a:t>This presentation will address setting up a new git/</a:t>
            </a:r>
            <a:r>
              <a:rPr lang="en-US" dirty="0" err="1"/>
              <a:t>github</a:t>
            </a:r>
            <a:r>
              <a:rPr lang="en-US" dirty="0"/>
              <a:t> repository and getting it working in VS code</a:t>
            </a:r>
          </a:p>
          <a:p>
            <a:r>
              <a:rPr lang="en-US" dirty="0"/>
              <a:t>Ideally do this before summer so that any updates made to the base robot class are made for the upcoming season</a:t>
            </a:r>
          </a:p>
        </p:txBody>
      </p:sp>
    </p:spTree>
    <p:extLst>
      <p:ext uri="{BB962C8B-B14F-4D97-AF65-F5344CB8AC3E}">
        <p14:creationId xmlns:p14="http://schemas.microsoft.com/office/powerpoint/2010/main" val="339722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Last step, I promise! 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D8A22-0A74-A61A-7BDD-E04D90B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9" y="3278459"/>
            <a:ext cx="6399182" cy="321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Update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repo for new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https://github.com/FLL-Team-24277?tab=repositories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7FF3-E91A-E416-EA75-80A617F0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6" y="2687970"/>
            <a:ext cx="5200028" cy="39018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D0E2E5-9934-6F4C-441E-B90B2B68E56A}"/>
              </a:ext>
            </a:extLst>
          </p:cNvPr>
          <p:cNvSpPr/>
          <p:nvPr/>
        </p:nvSpPr>
        <p:spPr>
          <a:xfrm>
            <a:off x="11000300" y="3429000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D9881-B4CE-FF22-4826-51B247683597}"/>
              </a:ext>
            </a:extLst>
          </p:cNvPr>
          <p:cNvSpPr/>
          <p:nvPr/>
        </p:nvSpPr>
        <p:spPr>
          <a:xfrm>
            <a:off x="7178842" y="3208134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9C3B-9922-306A-2A17-CD250C6A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A381-0EE1-5DAE-F63C-A705C846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95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files from the previous season that are needed, but not all</a:t>
            </a:r>
          </a:p>
          <a:p>
            <a:r>
              <a:rPr lang="en-US" dirty="0"/>
              <a:t>There is an option to import an existing repo, which would require deleting files not needed</a:t>
            </a:r>
          </a:p>
          <a:p>
            <a:r>
              <a:rPr lang="en-US" dirty="0"/>
              <a:t>Or go with a blank repo and copy over just the files that are needed</a:t>
            </a:r>
          </a:p>
          <a:p>
            <a:r>
              <a:rPr lang="en-US" dirty="0"/>
              <a:t>In either case, wait until after the repo is cloned onto a computer before trying to get all of the files in place. It is easier to move/ copy/ delete the files in windows than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D1EF-C883-94A2-F032-01D66661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07" y="1719540"/>
            <a:ext cx="6081751" cy="4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Coach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</a:t>
            </a:r>
          </a:p>
          <a:p>
            <a:r>
              <a:rPr lang="en-US" dirty="0"/>
              <a:t>Tell the coach your username so they can invite you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Click on Master-Program-Fall-2023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Clone the Repo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6952" cy="4351338"/>
          </a:xfrm>
        </p:spPr>
        <p:txBody>
          <a:bodyPr>
            <a:normAutofit/>
          </a:bodyPr>
          <a:lstStyle/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Use the top-level folder where you want the repo. Cloning will automatically create the new folder for the season</a:t>
            </a:r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1150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Consolas</vt:lpstr>
      <vt:lpstr>Office Theme</vt:lpstr>
      <vt:lpstr>Season Setup – Starting a New Year</vt:lpstr>
      <vt:lpstr>Initial Thoughts</vt:lpstr>
      <vt:lpstr>Step 1. Update software</vt:lpstr>
      <vt:lpstr>Step 2. Create github repo for new season</vt:lpstr>
      <vt:lpstr>PowerPoint Presentation</vt:lpstr>
      <vt:lpstr>Step 3. Invite Coach as a Collaborator</vt:lpstr>
      <vt:lpstr>PowerPoint Presentation</vt:lpstr>
      <vt:lpstr>Step 4. Accept invitation</vt:lpstr>
      <vt:lpstr>Step 5. Clone the Repo in VS Code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Keyboard Shortcut</vt:lpstr>
      <vt:lpstr>Step 13.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16</cp:revision>
  <dcterms:created xsi:type="dcterms:W3CDTF">2023-09-02T12:32:01Z</dcterms:created>
  <dcterms:modified xsi:type="dcterms:W3CDTF">2024-05-07T11:05:21Z</dcterms:modified>
</cp:coreProperties>
</file>